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1pPr>
    <a:lvl2pPr marL="0" marR="0" indent="2286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2pPr>
    <a:lvl3pPr marL="0" marR="0" indent="4572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3pPr>
    <a:lvl4pPr marL="0" marR="0" indent="6858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4pPr>
    <a:lvl5pPr marL="0" marR="0" indent="9144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5pPr>
    <a:lvl6pPr marL="0" marR="0" indent="11430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6pPr>
    <a:lvl7pPr marL="0" marR="0" indent="13716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7pPr>
    <a:lvl8pPr marL="0" marR="0" indent="16002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8pPr>
    <a:lvl9pPr marL="0" marR="0" indent="18288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b="def" i="def"/>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p:nvPr>
            <p:ph type="sldImg"/>
          </p:nvPr>
        </p:nvSpPr>
        <p:spPr>
          <a:xfrm>
            <a:off x="1143000" y="685800"/>
            <a:ext cx="4572000" cy="3429000"/>
          </a:xfrm>
          <a:prstGeom prst="rect">
            <a:avLst/>
          </a:prstGeom>
        </p:spPr>
        <p:txBody>
          <a:bodyPr/>
          <a:lstStyle/>
          <a:p>
            <a:pPr/>
          </a:p>
        </p:txBody>
      </p:sp>
      <p:sp>
        <p:nvSpPr>
          <p:cNvPr id="164" name="Shape 16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solidFill>
          <a:srgbClr val="222222"/>
        </a:solidFill>
      </p:bgPr>
    </p:bg>
    <p:spTree>
      <p:nvGrpSpPr>
        <p:cNvPr id="1" name=""/>
        <p:cNvGrpSpPr/>
        <p:nvPr/>
      </p:nvGrpSpPr>
      <p:grpSpPr>
        <a:xfrm>
          <a:off x="0" y="0"/>
          <a:ext cx="0" cy="0"/>
          <a:chOff x="0" y="0"/>
          <a:chExt cx="0" cy="0"/>
        </a:xfrm>
      </p:grpSpPr>
      <p:sp>
        <p:nvSpPr>
          <p:cNvPr id="12" name="Shape 12"/>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3" name="Shape 13"/>
          <p:cNvSpPr/>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14" name="Shape 14"/>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15" name="Shape 15"/>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222222"/>
        </a:solidFill>
      </p:bgPr>
    </p:bg>
    <p:spTree>
      <p:nvGrpSpPr>
        <p:cNvPr id="1" name=""/>
        <p:cNvGrpSpPr/>
        <p:nvPr/>
      </p:nvGrpSpPr>
      <p:grpSpPr>
        <a:xfrm>
          <a:off x="0" y="0"/>
          <a:ext cx="0" cy="0"/>
          <a:chOff x="0" y="0"/>
          <a:chExt cx="0" cy="0"/>
        </a:xfrm>
      </p:grpSpPr>
      <p:sp>
        <p:nvSpPr>
          <p:cNvPr id="102" name="Shape 102"/>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03" name="Shape 10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solidFill>
          <a:srgbClr val="222222"/>
        </a:solidFill>
      </p:bgPr>
    </p:bg>
    <p:spTree>
      <p:nvGrpSpPr>
        <p:cNvPr id="1" name=""/>
        <p:cNvGrpSpPr/>
        <p:nvPr/>
      </p:nvGrpSpPr>
      <p:grpSpPr>
        <a:xfrm>
          <a:off x="0" y="0"/>
          <a:ext cx="0" cy="0"/>
          <a:chOff x="0" y="0"/>
          <a:chExt cx="0" cy="0"/>
        </a:xfrm>
      </p:grpSpPr>
      <p:sp>
        <p:nvSpPr>
          <p:cNvPr id="111" name="Shape 111"/>
          <p:cNvSpPr/>
          <p:nvPr>
            <p:ph type="pic" sz="half" idx="13"/>
          </p:nvPr>
        </p:nvSpPr>
        <p:spPr>
          <a:xfrm>
            <a:off x="6503154" y="0"/>
            <a:ext cx="6502401" cy="4864100"/>
          </a:xfrm>
          <a:prstGeom prst="rect">
            <a:avLst/>
          </a:prstGeom>
        </p:spPr>
        <p:txBody>
          <a:bodyPr lIns="91439" tIns="45719" rIns="91439" bIns="45719">
            <a:noAutofit/>
          </a:bodyPr>
          <a:lstStyle/>
          <a:p>
            <a:pPr/>
          </a:p>
        </p:txBody>
      </p:sp>
      <p:sp>
        <p:nvSpPr>
          <p:cNvPr id="112" name="Shape 112"/>
          <p:cNvSpPr/>
          <p:nvPr>
            <p:ph type="pic" sz="half" idx="14"/>
          </p:nvPr>
        </p:nvSpPr>
        <p:spPr>
          <a:xfrm>
            <a:off x="6502400" y="4902200"/>
            <a:ext cx="6502400" cy="4864100"/>
          </a:xfrm>
          <a:prstGeom prst="rect">
            <a:avLst/>
          </a:prstGeom>
        </p:spPr>
        <p:txBody>
          <a:bodyPr lIns="91439" tIns="45719" rIns="91439" bIns="45719">
            <a:noAutofit/>
          </a:bodyPr>
          <a:lstStyle/>
          <a:p>
            <a:pPr/>
          </a:p>
        </p:txBody>
      </p:sp>
      <p:sp>
        <p:nvSpPr>
          <p:cNvPr id="113" name="Shape 113"/>
          <p:cNvSpPr/>
          <p:nvPr>
            <p:ph type="pic" idx="15"/>
          </p:nvPr>
        </p:nvSpPr>
        <p:spPr>
          <a:xfrm>
            <a:off x="0" y="0"/>
            <a:ext cx="6468534" cy="9753600"/>
          </a:xfrm>
          <a:prstGeom prst="rect">
            <a:avLst/>
          </a:prstGeom>
        </p:spPr>
        <p:txBody>
          <a:bodyPr lIns="91439" tIns="45719" rIns="91439" bIns="45719">
            <a:noAutofit/>
          </a:bodyPr>
          <a:lstStyle/>
          <a:p>
            <a:pPr/>
          </a:p>
        </p:txBody>
      </p:sp>
      <p:sp>
        <p:nvSpPr>
          <p:cNvPr id="114" name="Shape 1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solidFill>
          <a:srgbClr val="222222"/>
        </a:solidFill>
      </p:bgPr>
    </p:bg>
    <p:spTree>
      <p:nvGrpSpPr>
        <p:cNvPr id="1" name=""/>
        <p:cNvGrpSpPr/>
        <p:nvPr/>
      </p:nvGrpSpPr>
      <p:grpSpPr>
        <a:xfrm>
          <a:off x="0" y="0"/>
          <a:ext cx="0" cy="0"/>
          <a:chOff x="0" y="0"/>
          <a:chExt cx="0" cy="0"/>
        </a:xfrm>
      </p:grpSpPr>
      <p:sp>
        <p:nvSpPr>
          <p:cNvPr id="121" name="Shape 121"/>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122" name="Shape 122"/>
          <p:cNvSpPr/>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23" name="Shape 123"/>
          <p:cNvSpPr/>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pPr/>
            <a:r>
              <a:t>Johnny Appleseed</a:t>
            </a:r>
          </a:p>
        </p:txBody>
      </p:sp>
      <p:sp>
        <p:nvSpPr>
          <p:cNvPr id="124" name="Shape 124"/>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25" name="Shape 1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Quote Alt">
    <p:bg>
      <p:bgPr>
        <a:solidFill>
          <a:schemeClr val="accent1"/>
        </a:solidFill>
      </p:bgPr>
    </p:bg>
    <p:spTree>
      <p:nvGrpSpPr>
        <p:cNvPr id="1" name=""/>
        <p:cNvGrpSpPr/>
        <p:nvPr/>
      </p:nvGrpSpPr>
      <p:grpSpPr>
        <a:xfrm>
          <a:off x="0" y="0"/>
          <a:ext cx="0" cy="0"/>
          <a:chOff x="0" y="0"/>
          <a:chExt cx="0" cy="0"/>
        </a:xfrm>
      </p:grpSpPr>
      <p:sp>
        <p:nvSpPr>
          <p:cNvPr id="132" name="Shape 132"/>
          <p:cNvSpPr/>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33" name="Shape 133"/>
          <p:cNvSpPr/>
          <p:nvPr>
            <p:ph type="pic" idx="14"/>
          </p:nvPr>
        </p:nvSpPr>
        <p:spPr>
          <a:xfrm>
            <a:off x="0" y="0"/>
            <a:ext cx="5486400" cy="9753600"/>
          </a:xfrm>
          <a:prstGeom prst="rect">
            <a:avLst/>
          </a:prstGeom>
        </p:spPr>
        <p:txBody>
          <a:bodyPr lIns="91439" tIns="45719" rIns="91439" bIns="45719">
            <a:noAutofit/>
          </a:bodyPr>
          <a:lstStyle/>
          <a:p>
            <a:pPr/>
          </a:p>
        </p:txBody>
      </p:sp>
      <p:sp>
        <p:nvSpPr>
          <p:cNvPr id="134" name="Shape 134"/>
          <p:cNvSpPr/>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pPr/>
            <a:r>
              <a:t>Johnny Appleseed</a:t>
            </a:r>
          </a:p>
        </p:txBody>
      </p:sp>
      <p:sp>
        <p:nvSpPr>
          <p:cNvPr id="135" name="Shape 13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Photo">
    <p:bg>
      <p:bgPr>
        <a:solidFill>
          <a:srgbClr val="222222"/>
        </a:solidFill>
      </p:bgPr>
    </p:bg>
    <p:spTree>
      <p:nvGrpSpPr>
        <p:cNvPr id="1" name=""/>
        <p:cNvGrpSpPr/>
        <p:nvPr/>
      </p:nvGrpSpPr>
      <p:grpSpPr>
        <a:xfrm>
          <a:off x="0" y="0"/>
          <a:ext cx="0" cy="0"/>
          <a:chOff x="0" y="0"/>
          <a:chExt cx="0" cy="0"/>
        </a:xfrm>
      </p:grpSpPr>
      <p:sp>
        <p:nvSpPr>
          <p:cNvPr id="142" name="Shape 142"/>
          <p:cNvSpPr/>
          <p:nvPr>
            <p:ph type="pic" idx="13"/>
          </p:nvPr>
        </p:nvSpPr>
        <p:spPr>
          <a:xfrm>
            <a:off x="0" y="0"/>
            <a:ext cx="13004800" cy="9753600"/>
          </a:xfrm>
          <a:prstGeom prst="rect">
            <a:avLst/>
          </a:prstGeom>
        </p:spPr>
        <p:txBody>
          <a:bodyPr lIns="91439" tIns="45719" rIns="91439" bIns="45719">
            <a:noAutofit/>
          </a:bodyPr>
          <a:lstStyle/>
          <a:p>
            <a:pPr/>
          </a:p>
        </p:txBody>
      </p:sp>
      <p:sp>
        <p:nvSpPr>
          <p:cNvPr id="143" name="Shape 1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222222"/>
        </a:solidFill>
      </p:bgPr>
    </p:bg>
    <p:spTree>
      <p:nvGrpSpPr>
        <p:cNvPr id="1" name=""/>
        <p:cNvGrpSpPr/>
        <p:nvPr/>
      </p:nvGrpSpPr>
      <p:grpSpPr>
        <a:xfrm>
          <a:off x="0" y="0"/>
          <a:ext cx="0" cy="0"/>
          <a:chOff x="0" y="0"/>
          <a:chExt cx="0" cy="0"/>
        </a:xfrm>
      </p:grpSpPr>
      <p:sp>
        <p:nvSpPr>
          <p:cNvPr id="150" name="Shape 1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Blank Alt">
    <p:spTree>
      <p:nvGrpSpPr>
        <p:cNvPr id="1" name=""/>
        <p:cNvGrpSpPr/>
        <p:nvPr/>
      </p:nvGrpSpPr>
      <p:grpSpPr>
        <a:xfrm>
          <a:off x="0" y="0"/>
          <a:ext cx="0" cy="0"/>
          <a:chOff x="0" y="0"/>
          <a:chExt cx="0" cy="0"/>
        </a:xfrm>
      </p:grpSpPr>
      <p:sp>
        <p:nvSpPr>
          <p:cNvPr id="157" name="Shape 1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solidFill>
          <a:srgbClr val="222222"/>
        </a:solidFill>
      </p:bgPr>
    </p:bg>
    <p:spTree>
      <p:nvGrpSpPr>
        <p:cNvPr id="1" name=""/>
        <p:cNvGrpSpPr/>
        <p:nvPr/>
      </p:nvGrpSpPr>
      <p:grpSpPr>
        <a:xfrm>
          <a:off x="0" y="0"/>
          <a:ext cx="0" cy="0"/>
          <a:chOff x="0" y="0"/>
          <a:chExt cx="0" cy="0"/>
        </a:xfrm>
      </p:grpSpPr>
      <p:sp>
        <p:nvSpPr>
          <p:cNvPr id="22" name="Shape 22"/>
          <p:cNvSpPr/>
          <p:nvPr>
            <p:ph type="pic" idx="13"/>
          </p:nvPr>
        </p:nvSpPr>
        <p:spPr>
          <a:xfrm>
            <a:off x="0" y="0"/>
            <a:ext cx="13004800" cy="9753600"/>
          </a:xfrm>
          <a:prstGeom prst="rect">
            <a:avLst/>
          </a:prstGeom>
        </p:spPr>
        <p:txBody>
          <a:bodyPr lIns="91439" tIns="45719" rIns="91439" bIns="45719">
            <a:noAutofit/>
          </a:bodyPr>
          <a:lstStyle/>
          <a:p>
            <a:pPr/>
          </a:p>
        </p:txBody>
      </p:sp>
      <p:sp>
        <p:nvSpPr>
          <p:cNvPr id="23" name="Shape 23"/>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24" name="Shape 24"/>
          <p:cNvSpPr/>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25" name="Shape 25"/>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26" name="Shape 26"/>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Alt">
    <p:spTree>
      <p:nvGrpSpPr>
        <p:cNvPr id="1" name=""/>
        <p:cNvGrpSpPr/>
        <p:nvPr/>
      </p:nvGrpSpPr>
      <p:grpSpPr>
        <a:xfrm>
          <a:off x="0" y="0"/>
          <a:ext cx="0" cy="0"/>
          <a:chOff x="0" y="0"/>
          <a:chExt cx="0" cy="0"/>
        </a:xfrm>
      </p:grpSpPr>
      <p:sp>
        <p:nvSpPr>
          <p:cNvPr id="33" name="Shape 33"/>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4" name="Shape 34"/>
          <p:cNvSpPr/>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35" name="Shape 35"/>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36" name="Shape 36"/>
          <p:cNvSpPr/>
          <p:nvPr>
            <p:ph type="sldNum" sz="quarter" idx="2"/>
          </p:nvPr>
        </p:nvSpPr>
        <p:spPr>
          <a:xfrm>
            <a:off x="12161859" y="4191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bg>
      <p:bgPr>
        <a:solidFill>
          <a:srgbClr val="222222"/>
        </a:solidFill>
      </p:bgPr>
    </p:bg>
    <p:spTree>
      <p:nvGrpSpPr>
        <p:cNvPr id="1" name=""/>
        <p:cNvGrpSpPr/>
        <p:nvPr/>
      </p:nvGrpSpPr>
      <p:grpSpPr>
        <a:xfrm>
          <a:off x="0" y="0"/>
          <a:ext cx="0" cy="0"/>
          <a:chOff x="0" y="0"/>
          <a:chExt cx="0" cy="0"/>
        </a:xfrm>
      </p:grpSpPr>
      <p:sp>
        <p:nvSpPr>
          <p:cNvPr id="43" name="Shape 43"/>
          <p:cNvSpPr/>
          <p:nvPr>
            <p:ph type="title"/>
          </p:nvPr>
        </p:nvSpPr>
        <p:spPr>
          <a:xfrm>
            <a:off x="406400" y="4038600"/>
            <a:ext cx="12192000" cy="4521200"/>
          </a:xfrm>
          <a:prstGeom prst="rect">
            <a:avLst/>
          </a:prstGeom>
        </p:spPr>
        <p:txBody>
          <a:bodyPr/>
          <a:lstStyle>
            <a:lvl1pPr>
              <a:spcBef>
                <a:spcPts val="0"/>
              </a:spcBef>
              <a:defRPr sz="17000"/>
            </a:lvl1pPr>
          </a:lstStyle>
          <a:p>
            <a:pPr/>
            <a:r>
              <a:t>Title Text</a:t>
            </a:r>
          </a:p>
        </p:txBody>
      </p:sp>
      <p:sp>
        <p:nvSpPr>
          <p:cNvPr id="44" name="Shape 44"/>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solidFill>
          <a:srgbClr val="222222"/>
        </a:solidFill>
      </p:bgPr>
    </p:bg>
    <p:spTree>
      <p:nvGrpSpPr>
        <p:cNvPr id="1" name=""/>
        <p:cNvGrpSpPr/>
        <p:nvPr/>
      </p:nvGrpSpPr>
      <p:grpSpPr>
        <a:xfrm>
          <a:off x="0" y="0"/>
          <a:ext cx="0" cy="0"/>
          <a:chOff x="0" y="0"/>
          <a:chExt cx="0" cy="0"/>
        </a:xfrm>
      </p:grpSpPr>
      <p:sp>
        <p:nvSpPr>
          <p:cNvPr id="51" name="Shape 51"/>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2" name="Shape 52"/>
          <p:cNvSpPr/>
          <p:nvPr>
            <p:ph type="pic" idx="13"/>
          </p:nvPr>
        </p:nvSpPr>
        <p:spPr>
          <a:xfrm>
            <a:off x="0" y="0"/>
            <a:ext cx="5486400" cy="9753600"/>
          </a:xfrm>
          <a:prstGeom prst="rect">
            <a:avLst/>
          </a:prstGeom>
        </p:spPr>
        <p:txBody>
          <a:bodyPr lIns="91439" tIns="45719" rIns="91439" bIns="45719">
            <a:noAutofit/>
          </a:bodyPr>
          <a:lstStyle/>
          <a:p>
            <a:pPr/>
          </a:p>
        </p:txBody>
      </p:sp>
      <p:sp>
        <p:nvSpPr>
          <p:cNvPr id="53" name="Shape 53"/>
          <p:cNvSpPr/>
          <p:nvPr>
            <p:ph type="title"/>
          </p:nvPr>
        </p:nvSpPr>
        <p:spPr>
          <a:xfrm>
            <a:off x="5892800" y="6426200"/>
            <a:ext cx="6705600" cy="2705100"/>
          </a:xfrm>
          <a:prstGeom prst="rect">
            <a:avLst/>
          </a:prstGeom>
        </p:spPr>
        <p:txBody>
          <a:bodyPr/>
          <a:lstStyle>
            <a:lvl1pPr>
              <a:spcBef>
                <a:spcPts val="0"/>
              </a:spcBef>
              <a:defRPr sz="17000"/>
            </a:lvl1pPr>
          </a:lstStyle>
          <a:p>
            <a:pPr/>
            <a:r>
              <a:t>Title Text</a:t>
            </a:r>
          </a:p>
        </p:txBody>
      </p:sp>
      <p:sp>
        <p:nvSpPr>
          <p:cNvPr id="54" name="Shape 54"/>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55" name="Shape 55"/>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2" name="Shape 62"/>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63" name="Shape 63"/>
          <p:cNvSpPr/>
          <p:nvPr>
            <p:ph type="title"/>
          </p:nvPr>
        </p:nvSpPr>
        <p:spPr>
          <a:prstGeom prst="rect">
            <a:avLst/>
          </a:prstGeom>
        </p:spPr>
        <p:txBody>
          <a:bodyPr/>
          <a:lstStyle/>
          <a:p>
            <a:pPr/>
            <a:r>
              <a:t>Title Text</a:t>
            </a:r>
          </a:p>
        </p:txBody>
      </p:sp>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solidFill>
          <a:srgbClr val="222222"/>
        </a:solidFill>
      </p:bgPr>
    </p:bg>
    <p:spTree>
      <p:nvGrpSpPr>
        <p:cNvPr id="1" name=""/>
        <p:cNvGrpSpPr/>
        <p:nvPr/>
      </p:nvGrpSpPr>
      <p:grpSpPr>
        <a:xfrm>
          <a:off x="0" y="0"/>
          <a:ext cx="0" cy="0"/>
          <a:chOff x="0" y="0"/>
          <a:chExt cx="0" cy="0"/>
        </a:xfrm>
      </p:grpSpPr>
      <p:sp>
        <p:nvSpPr>
          <p:cNvPr id="71" name="Shape 7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72" name="Shape 72"/>
          <p:cNvSpPr/>
          <p:nvPr>
            <p:ph type="title"/>
          </p:nvPr>
        </p:nvSpPr>
        <p:spPr>
          <a:prstGeom prst="rect">
            <a:avLst/>
          </a:prstGeom>
        </p:spPr>
        <p:txBody>
          <a:bodyPr/>
          <a:lstStyle/>
          <a:p>
            <a:pPr/>
            <a:r>
              <a:t>Title Text</a:t>
            </a:r>
          </a:p>
        </p:txBody>
      </p:sp>
      <p:sp>
        <p:nvSpPr>
          <p:cNvPr id="73" name="Shape 7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74" name="Shape 7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Alt">
    <p:spTree>
      <p:nvGrpSpPr>
        <p:cNvPr id="1" name=""/>
        <p:cNvGrpSpPr/>
        <p:nvPr/>
      </p:nvGrpSpPr>
      <p:grpSpPr>
        <a:xfrm>
          <a:off x="0" y="0"/>
          <a:ext cx="0" cy="0"/>
          <a:chOff x="0" y="0"/>
          <a:chExt cx="0" cy="0"/>
        </a:xfrm>
      </p:grpSpPr>
      <p:sp>
        <p:nvSpPr>
          <p:cNvPr id="81" name="Shape 8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82" name="Shape 82"/>
          <p:cNvSpPr/>
          <p:nvPr>
            <p:ph type="title"/>
          </p:nvPr>
        </p:nvSpPr>
        <p:spPr>
          <a:prstGeom prst="rect">
            <a:avLst/>
          </a:prstGeom>
        </p:spPr>
        <p:txBody>
          <a:bodyPr/>
          <a:lstStyle/>
          <a:p>
            <a:pPr/>
            <a:r>
              <a:t>Title Text</a:t>
            </a:r>
          </a:p>
        </p:txBody>
      </p:sp>
      <p:sp>
        <p:nvSpPr>
          <p:cNvPr id="83" name="Shape 8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84" name="Shape 8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222222"/>
        </a:solidFill>
      </p:bgPr>
    </p:bg>
    <p:spTree>
      <p:nvGrpSpPr>
        <p:cNvPr id="1" name=""/>
        <p:cNvGrpSpPr/>
        <p:nvPr/>
      </p:nvGrpSpPr>
      <p:grpSpPr>
        <a:xfrm>
          <a:off x="0" y="0"/>
          <a:ext cx="0" cy="0"/>
          <a:chOff x="0" y="0"/>
          <a:chExt cx="0" cy="0"/>
        </a:xfrm>
      </p:grpSpPr>
      <p:sp>
        <p:nvSpPr>
          <p:cNvPr id="91" name="Shape 9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92" name="Shape 92"/>
          <p:cNvSpPr/>
          <p:nvPr>
            <p:ph type="pic" sz="half" idx="14"/>
          </p:nvPr>
        </p:nvSpPr>
        <p:spPr>
          <a:xfrm>
            <a:off x="7112000" y="1536700"/>
            <a:ext cx="5486400" cy="7797800"/>
          </a:xfrm>
          <a:prstGeom prst="rect">
            <a:avLst/>
          </a:prstGeom>
        </p:spPr>
        <p:txBody>
          <a:bodyPr lIns="91439" tIns="45719" rIns="91439" bIns="45719">
            <a:noAutofit/>
          </a:bodyPr>
          <a:lstStyle/>
          <a:p>
            <a:pPr/>
          </a:p>
        </p:txBody>
      </p:sp>
      <p:sp>
        <p:nvSpPr>
          <p:cNvPr id="93" name="Shape 93"/>
          <p:cNvSpPr/>
          <p:nvPr>
            <p:ph type="title"/>
          </p:nvPr>
        </p:nvSpPr>
        <p:spPr>
          <a:xfrm>
            <a:off x="406400" y="1536700"/>
            <a:ext cx="6299200" cy="723900"/>
          </a:xfrm>
          <a:prstGeom prst="rect">
            <a:avLst/>
          </a:prstGeom>
        </p:spPr>
        <p:txBody>
          <a:bodyPr/>
          <a:lstStyle/>
          <a:p>
            <a:pPr/>
            <a:r>
              <a:t>Title Text</a:t>
            </a:r>
          </a:p>
        </p:txBody>
      </p:sp>
      <p:sp>
        <p:nvSpPr>
          <p:cNvPr id="94" name="Shape 94"/>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 name="Shape 3"/>
          <p:cNvSpPr/>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Shape 4"/>
          <p:cNvSpPr/>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1pPr>
      <a:lvl2pPr marL="0" marR="0" indent="2286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2pPr>
      <a:lvl3pPr marL="0" marR="0" indent="4572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3pPr>
      <a:lvl4pPr marL="0" marR="0" indent="6858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4pPr>
      <a:lvl5pPr marL="0" marR="0" indent="9144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5pPr>
      <a:lvl6pPr marL="0" marR="0" indent="11430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6pPr>
      <a:lvl7pPr marL="0" marR="0" indent="13716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7pPr>
      <a:lvl8pPr marL="0" marR="0" indent="16002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8pPr>
      <a:lvl9pPr marL="0" marR="0" indent="18288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vampirefacelift.com/members/wp-login.php" TargetMode="External"/><Relationship Id="rId3" Type="http://schemas.openxmlformats.org/officeDocument/2006/relationships/hyperlink" Target="http://vampirebreastlift.com/members/wp-login.php" TargetMode="External"/><Relationship Id="rId4" Type="http://schemas.openxmlformats.org/officeDocument/2006/relationships/hyperlink" Target="http://oshot.info/members/wp-login.php" TargetMode="External"/><Relationship Id="rId5" Type="http://schemas.openxmlformats.org/officeDocument/2006/relationships/hyperlink" Target="http://vampirefacial.com/members/wp-login.php" TargetMode="External"/><Relationship Id="rId6" Type="http://schemas.openxmlformats.org/officeDocument/2006/relationships/hyperlink" Target="http://priapusshot.com/members/wp-login.php" TargetMode="Externa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ctrTitle"/>
          </p:nvPr>
        </p:nvSpPr>
        <p:spPr>
          <a:prstGeom prst="rect">
            <a:avLst/>
          </a:prstGeom>
        </p:spPr>
        <p:txBody>
          <a:bodyPr/>
          <a:lstStyle>
            <a:lvl1pPr defTabSz="350520">
              <a:defRPr sz="10200"/>
            </a:lvl1pPr>
          </a:lstStyle>
          <a:p>
            <a:pPr/>
            <a:r>
              <a:t>Market Any MeDical Product or Service</a:t>
            </a:r>
          </a:p>
        </p:txBody>
      </p:sp>
      <p:sp>
        <p:nvSpPr>
          <p:cNvPr id="167" name="Shape 167"/>
          <p:cNvSpPr/>
          <p:nvPr>
            <p:ph type="subTitle" sz="quarter" idx="1"/>
          </p:nvPr>
        </p:nvSpPr>
        <p:spPr>
          <a:prstGeom prst="rect">
            <a:avLst/>
          </a:prstGeom>
        </p:spPr>
        <p:txBody>
          <a:bodyPr/>
          <a:lstStyle/>
          <a:p>
            <a:pPr/>
            <a:r>
              <a:t>Three Step System to</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body" idx="13"/>
          </p:nvPr>
        </p:nvSpPr>
        <p:spPr>
          <a:prstGeom prst="rect">
            <a:avLst/>
          </a:prstGeom>
        </p:spPr>
        <p:txBody>
          <a:bodyPr/>
          <a:lstStyle/>
          <a:p>
            <a:pPr/>
            <a:r>
              <a:t>1. Make a video</a:t>
            </a:r>
          </a:p>
        </p:txBody>
      </p:sp>
      <p:sp>
        <p:nvSpPr>
          <p:cNvPr id="198" name="Shape 198"/>
          <p:cNvSpPr/>
          <p:nvPr>
            <p:ph type="title"/>
          </p:nvPr>
        </p:nvSpPr>
        <p:spPr>
          <a:prstGeom prst="rect">
            <a:avLst/>
          </a:prstGeom>
        </p:spPr>
        <p:txBody>
          <a:bodyPr/>
          <a:lstStyle>
            <a:lvl1pPr defTabSz="467359">
              <a:spcBef>
                <a:spcPts val="2200"/>
              </a:spcBef>
              <a:defRPr sz="4800"/>
            </a:lvl1pPr>
          </a:lstStyle>
          <a:p>
            <a:pPr/>
            <a:r>
              <a:t>How to make a video…</a:t>
            </a:r>
          </a:p>
        </p:txBody>
      </p:sp>
      <p:sp>
        <p:nvSpPr>
          <p:cNvPr id="199" name="Shape 199"/>
          <p:cNvSpPr/>
          <p:nvPr>
            <p:ph type="body" idx="1"/>
          </p:nvPr>
        </p:nvSpPr>
        <p:spPr>
          <a:prstGeom prst="rect">
            <a:avLst/>
          </a:prstGeom>
        </p:spPr>
        <p:txBody>
          <a:bodyPr/>
          <a:lstStyle/>
          <a:p>
            <a:pPr/>
            <a:r>
              <a:t>Get a YouTube Channel</a:t>
            </a:r>
          </a:p>
          <a:p>
            <a:pPr/>
            <a:r>
              <a:t>Watch some of the videos out there.</a:t>
            </a:r>
          </a:p>
          <a:p>
            <a:pPr/>
            <a:r>
              <a:t>Interview a patient who did well.</a:t>
            </a:r>
          </a:p>
          <a:p>
            <a:pPr/>
            <a:r>
              <a:t>Have your staff interview you.</a:t>
            </a:r>
          </a:p>
          <a:p>
            <a:pPr/>
            <a:r>
              <a:t>Use a flip chart and explain.</a:t>
            </a:r>
          </a:p>
          <a:p>
            <a:pPr/>
            <a:r>
              <a:t>Talk about a problem and offer the procedure as one of the solutions.</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p:nvPr>
        </p:nvSpPr>
        <p:spPr>
          <a:prstGeom prst="rect">
            <a:avLst/>
          </a:prstGeom>
        </p:spPr>
        <p:txBody>
          <a:bodyPr/>
          <a:lstStyle/>
          <a:p>
            <a:pPr/>
            <a:r>
              <a:t>2. Make a web page</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body" idx="13"/>
          </p:nvPr>
        </p:nvSpPr>
        <p:spPr>
          <a:prstGeom prst="rect">
            <a:avLst/>
          </a:prstGeom>
        </p:spPr>
        <p:txBody>
          <a:bodyPr/>
          <a:lstStyle/>
          <a:p>
            <a:pPr lvl="1" marL="0" indent="228600" defTabSz="457200">
              <a:lnSpc>
                <a:spcPct val="80000"/>
              </a:lnSpc>
              <a:spcBef>
                <a:spcPts val="0"/>
              </a:spcBef>
              <a:buClrTx/>
              <a:buSzTx/>
              <a:buFontTx/>
              <a:buNone/>
              <a:defRPr cap="all" spc="120" sz="2400">
                <a:latin typeface="DIN Alternate"/>
                <a:ea typeface="DIN Alternate"/>
                <a:cs typeface="DIN Alternate"/>
                <a:sym typeface="DIN Alternate"/>
              </a:defRPr>
            </a:pPr>
            <a:r>
              <a:t>2. Make a web page</a:t>
            </a:r>
          </a:p>
        </p:txBody>
      </p:sp>
      <p:sp>
        <p:nvSpPr>
          <p:cNvPr id="204" name="Shape 204"/>
          <p:cNvSpPr/>
          <p:nvPr>
            <p:ph type="title"/>
          </p:nvPr>
        </p:nvSpPr>
        <p:spPr>
          <a:prstGeom prst="rect">
            <a:avLst/>
          </a:prstGeom>
        </p:spPr>
        <p:txBody>
          <a:bodyPr/>
          <a:lstStyle/>
          <a:p>
            <a:pPr lvl="1" indent="182880" defTabSz="467359">
              <a:spcBef>
                <a:spcPts val="2200"/>
              </a:spcBef>
              <a:defRPr sz="4800"/>
            </a:pPr>
            <a:r>
              <a:t>Why to make a web page</a:t>
            </a:r>
          </a:p>
        </p:txBody>
      </p:sp>
      <p:sp>
        <p:nvSpPr>
          <p:cNvPr id="205" name="Shape 205"/>
          <p:cNvSpPr/>
          <p:nvPr>
            <p:ph type="body" idx="1"/>
          </p:nvPr>
        </p:nvSpPr>
        <p:spPr>
          <a:prstGeom prst="rect">
            <a:avLst/>
          </a:prstGeom>
        </p:spPr>
        <p:txBody>
          <a:bodyPr/>
          <a:lstStyle/>
          <a:p>
            <a:pPr marL="395604" indent="-395604" defTabSz="519937">
              <a:spcBef>
                <a:spcPts val="2400"/>
              </a:spcBef>
              <a:defRPr sz="3026"/>
            </a:pPr>
            <a:r>
              <a:t>People judge you by your web page.</a:t>
            </a:r>
          </a:p>
          <a:p>
            <a:pPr marL="395604" indent="-395604" defTabSz="519937">
              <a:spcBef>
                <a:spcPts val="2400"/>
              </a:spcBef>
              <a:defRPr sz="3026"/>
            </a:pPr>
            <a:r>
              <a:t>If you don’t talk about it then they don’t think you consider it important or that you don’t know it.</a:t>
            </a:r>
          </a:p>
          <a:p>
            <a:pPr marL="395604" indent="-395604" defTabSz="519937">
              <a:spcBef>
                <a:spcPts val="2400"/>
              </a:spcBef>
              <a:defRPr sz="3026"/>
            </a:pPr>
            <a:r>
              <a:t>If you don’t have a separate page for a procedure (for example if you just put on a list) then people don’t think you’re all that in to it.</a:t>
            </a:r>
          </a:p>
          <a:p>
            <a:pPr marL="395604" indent="-395604" defTabSz="519937">
              <a:spcBef>
                <a:spcPts val="2400"/>
              </a:spcBef>
              <a:defRPr sz="3026"/>
            </a:pPr>
            <a:r>
              <a:t>For SEO, you need at least a separate page.</a:t>
            </a:r>
          </a:p>
          <a:p>
            <a:pPr marL="395604" indent="-395604" defTabSz="519937">
              <a:spcBef>
                <a:spcPts val="2400"/>
              </a:spcBef>
              <a:defRPr sz="3026"/>
            </a:pPr>
            <a:r>
              <a:t>Having a page gives you a place to take $ and make appointments and to refer people to for education.</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body" idx="13"/>
          </p:nvPr>
        </p:nvSpPr>
        <p:spPr>
          <a:prstGeom prst="rect">
            <a:avLst/>
          </a:prstGeom>
        </p:spPr>
        <p:txBody>
          <a:bodyPr/>
          <a:lstStyle/>
          <a:p>
            <a:pPr lvl="2" marL="0" indent="457200" defTabSz="457200">
              <a:lnSpc>
                <a:spcPct val="80000"/>
              </a:lnSpc>
              <a:spcBef>
                <a:spcPts val="0"/>
              </a:spcBef>
              <a:buClrTx/>
              <a:buSzTx/>
              <a:buFontTx/>
              <a:buNone/>
              <a:defRPr cap="all" spc="120" sz="2400">
                <a:latin typeface="DIN Alternate"/>
                <a:ea typeface="DIN Alternate"/>
                <a:cs typeface="DIN Alternate"/>
                <a:sym typeface="DIN Alternate"/>
              </a:defRPr>
            </a:pPr>
            <a:r>
              <a:t>2. make a web page</a:t>
            </a:r>
          </a:p>
        </p:txBody>
      </p:sp>
      <p:sp>
        <p:nvSpPr>
          <p:cNvPr id="208" name="Shape 208"/>
          <p:cNvSpPr/>
          <p:nvPr>
            <p:ph type="title"/>
          </p:nvPr>
        </p:nvSpPr>
        <p:spPr>
          <a:prstGeom prst="rect">
            <a:avLst/>
          </a:prstGeom>
        </p:spPr>
        <p:txBody>
          <a:bodyPr/>
          <a:lstStyle>
            <a:lvl1pPr defTabSz="467359">
              <a:spcBef>
                <a:spcPts val="2200"/>
              </a:spcBef>
              <a:defRPr sz="4800"/>
            </a:lvl1pPr>
          </a:lstStyle>
          <a:p>
            <a:pPr/>
            <a:r>
              <a:t>Why not make a web page…</a:t>
            </a:r>
          </a:p>
        </p:txBody>
      </p:sp>
      <p:sp>
        <p:nvSpPr>
          <p:cNvPr id="209" name="Shape 209"/>
          <p:cNvSpPr/>
          <p:nvPr>
            <p:ph type="body" idx="1"/>
          </p:nvPr>
        </p:nvSpPr>
        <p:spPr>
          <a:prstGeom prst="rect">
            <a:avLst/>
          </a:prstGeom>
        </p:spPr>
        <p:txBody>
          <a:bodyPr/>
          <a:lstStyle/>
          <a:p>
            <a:pPr/>
            <a:r>
              <a:t>Takes time.</a:t>
            </a:r>
          </a:p>
          <a:p>
            <a:pPr/>
            <a:r>
              <a:t>Expensive.</a:t>
            </a:r>
          </a:p>
          <a:p>
            <a:pPr/>
            <a:r>
              <a:t>Don’t know what to say.</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title"/>
          </p:nvPr>
        </p:nvSpPr>
        <p:spPr>
          <a:prstGeom prst="rect">
            <a:avLst/>
          </a:prstGeom>
        </p:spPr>
        <p:txBody>
          <a:bodyPr/>
          <a:lstStyle>
            <a:lvl1pPr defTabSz="397256">
              <a:defRPr sz="11560"/>
            </a:lvl1pPr>
          </a:lstStyle>
          <a:p>
            <a:pPr/>
            <a:r>
              <a:t>How to make a web page in 5 minutes. Demo.</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title"/>
          </p:nvPr>
        </p:nvSpPr>
        <p:spPr>
          <a:prstGeom prst="rect">
            <a:avLst/>
          </a:prstGeom>
        </p:spPr>
        <p:txBody>
          <a:bodyPr/>
          <a:lstStyle>
            <a:lvl1pPr defTabSz="426466">
              <a:defRPr sz="12410"/>
            </a:lvl1pPr>
          </a:lstStyle>
          <a:p>
            <a:pPr/>
            <a:r>
              <a:t>3. Send an email every 2 weeks (at least).</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body" idx="13"/>
          </p:nvPr>
        </p:nvSpPr>
        <p:spPr>
          <a:prstGeom prst="rect">
            <a:avLst/>
          </a:prstGeom>
        </p:spPr>
        <p:txBody>
          <a:bodyPr/>
          <a:lstStyle/>
          <a:p>
            <a:pPr/>
            <a:r>
              <a:t>3. send an email every 2 weeks (at least).</a:t>
            </a:r>
          </a:p>
        </p:txBody>
      </p:sp>
      <p:sp>
        <p:nvSpPr>
          <p:cNvPr id="216" name="Shape 216"/>
          <p:cNvSpPr/>
          <p:nvPr>
            <p:ph type="title"/>
          </p:nvPr>
        </p:nvSpPr>
        <p:spPr>
          <a:prstGeom prst="rect">
            <a:avLst/>
          </a:prstGeom>
        </p:spPr>
        <p:txBody>
          <a:bodyPr/>
          <a:lstStyle>
            <a:lvl1pPr defTabSz="467359">
              <a:spcBef>
                <a:spcPts val="2200"/>
              </a:spcBef>
              <a:defRPr sz="4800"/>
            </a:lvl1pPr>
          </a:lstStyle>
          <a:p>
            <a:pPr/>
            <a:r>
              <a:t>Why to send emails…</a:t>
            </a:r>
          </a:p>
        </p:txBody>
      </p:sp>
      <p:sp>
        <p:nvSpPr>
          <p:cNvPr id="217" name="Shape 217"/>
          <p:cNvSpPr/>
          <p:nvPr>
            <p:ph type="body" idx="1"/>
          </p:nvPr>
        </p:nvSpPr>
        <p:spPr>
          <a:prstGeom prst="rect">
            <a:avLst/>
          </a:prstGeom>
        </p:spPr>
        <p:txBody>
          <a:bodyPr/>
          <a:lstStyle/>
          <a:p>
            <a:pPr marL="404495" indent="-404495" defTabSz="531622">
              <a:spcBef>
                <a:spcPts val="2500"/>
              </a:spcBef>
              <a:defRPr sz="3094"/>
            </a:pPr>
            <a:r>
              <a:t>Stay connected.</a:t>
            </a:r>
          </a:p>
          <a:p>
            <a:pPr marL="404495" indent="-404495" defTabSz="531622">
              <a:spcBef>
                <a:spcPts val="2500"/>
              </a:spcBef>
              <a:defRPr sz="3094"/>
            </a:pPr>
            <a:r>
              <a:t>Educate and motivate and so become elevated in the eyes of your patients (as opposed to discount and beg and become castrated).</a:t>
            </a:r>
          </a:p>
          <a:p>
            <a:pPr marL="404495" indent="-404495" defTabSz="531622">
              <a:spcBef>
                <a:spcPts val="2500"/>
              </a:spcBef>
              <a:defRPr sz="3094"/>
            </a:pPr>
            <a:r>
              <a:t>Most people need to think about things and reminded of things.</a:t>
            </a:r>
          </a:p>
          <a:p>
            <a:pPr marL="404495" indent="-404495" defTabSz="531622">
              <a:spcBef>
                <a:spcPts val="2500"/>
              </a:spcBef>
              <a:defRPr sz="3094"/>
            </a:pPr>
            <a:r>
              <a:t>It’s not your patient’s obligation to discover what you know, it’s your obligation to constantly be figuring out what’s best of your patients and then using every means possible to educate them and motivate them to seek your help.</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body" idx="13"/>
          </p:nvPr>
        </p:nvSpPr>
        <p:spPr>
          <a:prstGeom prst="rect">
            <a:avLst/>
          </a:prstGeom>
        </p:spPr>
        <p:txBody>
          <a:bodyPr/>
          <a:lstStyle/>
          <a:p>
            <a:pPr/>
            <a:r>
              <a:t>3. Send an email every 2 weeks (at least).</a:t>
            </a:r>
          </a:p>
        </p:txBody>
      </p:sp>
      <p:sp>
        <p:nvSpPr>
          <p:cNvPr id="220" name="Shape 220"/>
          <p:cNvSpPr/>
          <p:nvPr>
            <p:ph type="title"/>
          </p:nvPr>
        </p:nvSpPr>
        <p:spPr>
          <a:prstGeom prst="rect">
            <a:avLst/>
          </a:prstGeom>
        </p:spPr>
        <p:txBody>
          <a:bodyPr/>
          <a:lstStyle>
            <a:lvl1pPr defTabSz="467359">
              <a:spcBef>
                <a:spcPts val="2200"/>
              </a:spcBef>
              <a:defRPr sz="4800"/>
            </a:lvl1pPr>
          </a:lstStyle>
          <a:p>
            <a:pPr/>
            <a:r>
              <a:t>Why not to send emails…</a:t>
            </a:r>
          </a:p>
        </p:txBody>
      </p:sp>
      <p:sp>
        <p:nvSpPr>
          <p:cNvPr id="221" name="Shape 221"/>
          <p:cNvSpPr/>
          <p:nvPr>
            <p:ph type="body" idx="1"/>
          </p:nvPr>
        </p:nvSpPr>
        <p:spPr>
          <a:prstGeom prst="rect">
            <a:avLst/>
          </a:prstGeom>
        </p:spPr>
        <p:txBody>
          <a:bodyPr/>
          <a:lstStyle/>
          <a:p>
            <a:pPr/>
            <a:r>
              <a:t>Takes time.</a:t>
            </a:r>
          </a:p>
          <a:p>
            <a:pPr/>
            <a:r>
              <a:t>Don’t know what to say.</a:t>
            </a:r>
          </a:p>
          <a:p>
            <a:pPr/>
            <a:r>
              <a:t>Embarrassing.</a:t>
            </a:r>
          </a:p>
          <a:p>
            <a:pPr/>
            <a:r>
              <a:t>What if I misspell a word or use improper grammar?</a:t>
            </a:r>
          </a:p>
          <a:p>
            <a:pPr/>
            <a:r>
              <a:t>What if someone puts me into the spam folder?</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body" idx="13"/>
          </p:nvPr>
        </p:nvSpPr>
        <p:spPr>
          <a:prstGeom prst="rect">
            <a:avLst/>
          </a:prstGeom>
        </p:spPr>
        <p:txBody>
          <a:bodyPr/>
          <a:lstStyle/>
          <a:p>
            <a:pPr/>
            <a:r>
              <a:t>3. Send an email every 2 weeks (at least)</a:t>
            </a:r>
          </a:p>
        </p:txBody>
      </p:sp>
      <p:sp>
        <p:nvSpPr>
          <p:cNvPr id="224" name="Shape 224"/>
          <p:cNvSpPr/>
          <p:nvPr>
            <p:ph type="title"/>
          </p:nvPr>
        </p:nvSpPr>
        <p:spPr>
          <a:prstGeom prst="rect">
            <a:avLst/>
          </a:prstGeom>
        </p:spPr>
        <p:txBody>
          <a:bodyPr/>
          <a:lstStyle>
            <a:lvl1pPr defTabSz="467359">
              <a:spcBef>
                <a:spcPts val="2200"/>
              </a:spcBef>
              <a:defRPr sz="4800"/>
            </a:lvl1pPr>
          </a:lstStyle>
          <a:p>
            <a:pPr/>
            <a:r>
              <a:t>How to do emails</a:t>
            </a:r>
          </a:p>
        </p:txBody>
      </p:sp>
      <p:sp>
        <p:nvSpPr>
          <p:cNvPr id="225" name="Shape 225"/>
          <p:cNvSpPr/>
          <p:nvPr>
            <p:ph type="body" idx="1"/>
          </p:nvPr>
        </p:nvSpPr>
        <p:spPr>
          <a:prstGeom prst="rect">
            <a:avLst/>
          </a:prstGeom>
        </p:spPr>
        <p:txBody>
          <a:bodyPr/>
          <a:lstStyle/>
          <a:p>
            <a:pPr marL="266700" indent="-266700" defTabSz="350520">
              <a:spcBef>
                <a:spcPts val="1600"/>
              </a:spcBef>
              <a:defRPr sz="2040"/>
            </a:pPr>
            <a:r>
              <a:t>Subscribe to constant contact or to mail chimp</a:t>
            </a:r>
          </a:p>
          <a:p>
            <a:pPr marL="266700" indent="-266700" defTabSz="350520">
              <a:spcBef>
                <a:spcPts val="1600"/>
              </a:spcBef>
              <a:defRPr sz="2040"/>
            </a:pPr>
            <a:r>
              <a:t>Copy and paste the emails that I send to you as examples.</a:t>
            </a:r>
          </a:p>
          <a:p>
            <a:pPr marL="266700" indent="-266700" defTabSz="350520">
              <a:spcBef>
                <a:spcPts val="1600"/>
              </a:spcBef>
              <a:defRPr sz="2040"/>
            </a:pPr>
            <a:r>
              <a:t>Subscribe to the emails that I send and then do your version.</a:t>
            </a:r>
          </a:p>
          <a:p>
            <a:pPr marL="266700" indent="-266700" defTabSz="350520">
              <a:spcBef>
                <a:spcPts val="1600"/>
              </a:spcBef>
              <a:defRPr sz="2040"/>
            </a:pPr>
            <a:r>
              <a:t>Send emails about these topics…</a:t>
            </a:r>
          </a:p>
          <a:p>
            <a:pPr lvl="1" marL="533400" indent="-266700" defTabSz="350520">
              <a:spcBef>
                <a:spcPts val="1600"/>
              </a:spcBef>
              <a:defRPr sz="2040"/>
            </a:pPr>
            <a:r>
              <a:t>Notification of videos that you’ve done.</a:t>
            </a:r>
          </a:p>
          <a:p>
            <a:pPr lvl="1" marL="533400" indent="-266700" defTabSz="350520">
              <a:spcBef>
                <a:spcPts val="1600"/>
              </a:spcBef>
              <a:defRPr sz="2040"/>
            </a:pPr>
            <a:r>
              <a:t>Trips you’ve made.</a:t>
            </a:r>
          </a:p>
          <a:p>
            <a:pPr lvl="1" marL="533400" indent="-266700" defTabSz="350520">
              <a:spcBef>
                <a:spcPts val="1600"/>
              </a:spcBef>
              <a:defRPr sz="2040"/>
            </a:pPr>
            <a:r>
              <a:t>Research you’ve read.</a:t>
            </a:r>
          </a:p>
          <a:p>
            <a:pPr lvl="1" marL="533400" indent="-266700" defTabSz="350520">
              <a:spcBef>
                <a:spcPts val="1600"/>
              </a:spcBef>
              <a:defRPr sz="2040"/>
            </a:pPr>
            <a:r>
              <a:t>Family.</a:t>
            </a:r>
          </a:p>
          <a:p>
            <a:pPr lvl="1" marL="533400" indent="-266700" defTabSz="350520">
              <a:spcBef>
                <a:spcPts val="1600"/>
              </a:spcBef>
              <a:defRPr sz="2040"/>
            </a:pPr>
            <a:r>
              <a:t>Classes you’ve done.</a:t>
            </a:r>
          </a:p>
          <a:p>
            <a:pPr lvl="1" marL="533400" indent="-266700" defTabSz="350520">
              <a:spcBef>
                <a:spcPts val="1600"/>
              </a:spcBef>
              <a:defRPr sz="2040"/>
            </a:pPr>
            <a:r>
              <a:t>New ways of solving problems (even if you don’t offer).</a:t>
            </a:r>
          </a:p>
          <a:p>
            <a:pPr lvl="1" marL="533400" indent="-266700" defTabSz="350520">
              <a:spcBef>
                <a:spcPts val="1600"/>
              </a:spcBef>
              <a:defRPr sz="2040"/>
            </a:pPr>
            <a:r>
              <a:t>Use the PS function as the ad that pays of the time of doing (about 10 minutes).</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p:nvPr>
        </p:nvSpPr>
        <p:spPr>
          <a:prstGeom prst="rect">
            <a:avLst/>
          </a:prstGeom>
        </p:spPr>
        <p:txBody>
          <a:bodyPr/>
          <a:lstStyle/>
          <a:p>
            <a:pPr defTabSz="397256">
              <a:defRPr sz="11560"/>
            </a:pPr>
            <a:r>
              <a:t>1. Make a video</a:t>
            </a:r>
          </a:p>
          <a:p>
            <a:pPr defTabSz="397256">
              <a:defRPr sz="11560"/>
            </a:pPr>
            <a:r>
              <a:t>2. Make a web page</a:t>
            </a:r>
          </a:p>
          <a:p>
            <a:pPr defTabSz="397256">
              <a:defRPr sz="11560"/>
            </a:pPr>
            <a:r>
              <a:t>3. Send emails q 2wks</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prstGeom prst="rect">
            <a:avLst/>
          </a:prstGeom>
        </p:spPr>
        <p:txBody>
          <a:bodyPr/>
          <a:lstStyle/>
          <a:p>
            <a:pPr/>
            <a:r>
              <a:t>Prelude…connect!!!</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title"/>
          </p:nvPr>
        </p:nvSpPr>
        <p:spPr>
          <a:prstGeom prst="rect">
            <a:avLst/>
          </a:prstGeom>
        </p:spPr>
        <p:txBody>
          <a:bodyPr/>
          <a:lstStyle/>
          <a:p>
            <a:pPr defTabSz="245363">
              <a:defRPr sz="7140"/>
            </a:pPr>
            <a:r>
              <a:t>Linear relation to number of logins to $ made &amp; number of emails read…  </a:t>
            </a:r>
          </a:p>
          <a:p>
            <a:pPr defTabSz="245363">
              <a:defRPr sz="7140"/>
            </a:pPr>
          </a:p>
          <a:p>
            <a:pPr defTabSz="245363">
              <a:defRPr sz="7140"/>
            </a:pPr>
            <a:r>
              <a:t>Stay connected!</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1" name="108176231_2889x1907_2_gradiation.jpeg"/>
          <p:cNvPicPr>
            <a:picLocks noChangeAspect="1"/>
          </p:cNvPicPr>
          <p:nvPr>
            <p:ph type="pic" idx="13"/>
          </p:nvPr>
        </p:nvPicPr>
        <p:blipFill>
          <a:blip r:embed="rId2">
            <a:extLst/>
          </a:blip>
          <a:srcRect l="6172" t="129" r="6044" b="129"/>
          <a:stretch>
            <a:fillRect/>
          </a:stretch>
        </p:blipFill>
        <p:spPr>
          <a:prstGeom prst="rect">
            <a:avLst/>
          </a:prstGeom>
        </p:spPr>
      </p:pic>
      <p:sp>
        <p:nvSpPr>
          <p:cNvPr id="172" name="Shape 172"/>
          <p:cNvSpPr/>
          <p:nvPr>
            <p:ph type="body" idx="14"/>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173" name="Shape 173"/>
          <p:cNvSpPr/>
          <p:nvPr>
            <p:ph type="title"/>
          </p:nvPr>
        </p:nvSpPr>
        <p:spPr>
          <a:prstGeom prst="rect">
            <a:avLst/>
          </a:prstGeom>
        </p:spPr>
        <p:txBody>
          <a:bodyPr/>
          <a:lstStyle/>
          <a:p>
            <a:pPr/>
            <a:r>
              <a:t>Be the Best!</a:t>
            </a:r>
          </a:p>
        </p:txBody>
      </p:sp>
      <p:sp>
        <p:nvSpPr>
          <p:cNvPr id="174" name="Shape 174"/>
          <p:cNvSpPr/>
          <p:nvPr>
            <p:ph type="body" sz="quarter" idx="1"/>
          </p:nvPr>
        </p:nvSpPr>
        <p:spPr>
          <a:prstGeom prst="rect">
            <a:avLst/>
          </a:prstGeom>
        </p:spPr>
        <p:txBody>
          <a:bodyPr/>
          <a:lstStyle/>
          <a:p>
            <a:pPr/>
            <a:r>
              <a:t>Best way to market is to</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body" idx="13"/>
          </p:nvPr>
        </p:nvSpPr>
        <p:spPr>
          <a:xfrm>
            <a:off x="889000" y="2908300"/>
            <a:ext cx="11226800" cy="3689607"/>
          </a:xfrm>
          <a:prstGeom prst="rect">
            <a:avLst/>
          </a:prstGeom>
        </p:spPr>
        <p:txBody>
          <a:bodyPr/>
          <a:lstStyle/>
          <a:p>
            <a:pPr/>
            <a:r>
              <a:t>Don’t boast of making the best wagon wheel &amp; while being unaware of rockets.</a:t>
            </a:r>
          </a:p>
        </p:txBody>
      </p:sp>
      <p:sp>
        <p:nvSpPr>
          <p:cNvPr id="177" name="Shape 177"/>
          <p:cNvSpPr/>
          <p:nvPr>
            <p:ph type="body" idx="14"/>
          </p:nvPr>
        </p:nvSpPr>
        <p:spPr>
          <a:prstGeom prst="rect">
            <a:avLst/>
          </a:prstGeom>
        </p:spPr>
        <p:txBody>
          <a:bodyPr/>
          <a:lstStyle/>
          <a:p>
            <a:pPr/>
            <a:r>
              <a:t>Charles Runels</a:t>
            </a:r>
          </a:p>
        </p:txBody>
      </p:sp>
      <p:sp>
        <p:nvSpPr>
          <p:cNvPr id="178" name="Shape 178"/>
          <p:cNvSpPr/>
          <p:nvPr>
            <p:ph type="body" idx="15"/>
          </p:nvPr>
        </p:nvSpPr>
        <p:spPr>
          <a:prstGeom prst="rect">
            <a:avLst/>
          </a:prstGeom>
        </p:spPr>
        <p:txBody>
          <a:bodyPr/>
          <a:lstStyle/>
          <a:p>
            <a:pPr/>
            <a:r>
              <a:t>Text</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body" idx="13"/>
          </p:nvPr>
        </p:nvSpPr>
        <p:spPr>
          <a:prstGeom prst="rect">
            <a:avLst/>
          </a:prstGeom>
        </p:spPr>
        <p:txBody>
          <a:bodyPr/>
          <a:lstStyle/>
          <a:p>
            <a:pPr/>
            <a:r>
              <a:t>Stay connected to our provider groups</a:t>
            </a:r>
          </a:p>
        </p:txBody>
      </p:sp>
      <p:sp>
        <p:nvSpPr>
          <p:cNvPr id="181" name="Shape 181"/>
          <p:cNvSpPr/>
          <p:nvPr>
            <p:ph type="title"/>
          </p:nvPr>
        </p:nvSpPr>
        <p:spPr>
          <a:prstGeom prst="rect">
            <a:avLst/>
          </a:prstGeom>
        </p:spPr>
        <p:txBody>
          <a:bodyPr/>
          <a:lstStyle>
            <a:lvl1pPr defTabSz="467359">
              <a:spcBef>
                <a:spcPts val="2200"/>
              </a:spcBef>
              <a:defRPr sz="4800"/>
            </a:lvl1pPr>
          </a:lstStyle>
          <a:p>
            <a:pPr/>
            <a:r>
              <a:t>Log In addresses…</a:t>
            </a:r>
          </a:p>
        </p:txBody>
      </p:sp>
      <p:sp>
        <p:nvSpPr>
          <p:cNvPr id="182" name="Shape 182"/>
          <p:cNvSpPr/>
          <p:nvPr>
            <p:ph type="body" idx="1"/>
          </p:nvPr>
        </p:nvSpPr>
        <p:spPr>
          <a:prstGeom prst="rect">
            <a:avLst/>
          </a:prstGeom>
        </p:spPr>
        <p:txBody>
          <a:bodyPr/>
          <a:lstStyle/>
          <a:p>
            <a:pPr/>
            <a:r>
              <a:rPr u="sng">
                <a:solidFill>
                  <a:schemeClr val="accent1"/>
                </a:solidFill>
                <a:hlinkClick r:id="rId2" invalidUrl="" action="" tgtFrame="" tooltip="" history="1" highlightClick="0" endSnd="0"/>
              </a:rPr>
              <a:t>VampireFacelift.com/members/wp-login.php</a:t>
            </a:r>
          </a:p>
          <a:p>
            <a:pPr/>
            <a:r>
              <a:rPr u="sng">
                <a:solidFill>
                  <a:schemeClr val="accent1"/>
                </a:solidFill>
                <a:hlinkClick r:id="rId3" invalidUrl="" action="" tgtFrame="" tooltip="" history="1" highlightClick="0" endSnd="0"/>
              </a:rPr>
              <a:t>VampireBreastLift.com/members/wp-login.php</a:t>
            </a:r>
          </a:p>
          <a:p>
            <a:pPr/>
            <a:r>
              <a:rPr u="sng">
                <a:solidFill>
                  <a:schemeClr val="accent1"/>
                </a:solidFill>
                <a:hlinkClick r:id="rId4" invalidUrl="" action="" tgtFrame="" tooltip="" history="1" highlightClick="0" endSnd="0"/>
              </a:rPr>
              <a:t>OShot.info/members/wp-login.php</a:t>
            </a:r>
          </a:p>
          <a:p>
            <a:pPr/>
            <a:r>
              <a:rPr u="sng">
                <a:solidFill>
                  <a:schemeClr val="accent1"/>
                </a:solidFill>
                <a:hlinkClick r:id="rId5" invalidUrl="" action="" tgtFrame="" tooltip="" history="1" highlightClick="0" endSnd="0"/>
              </a:rPr>
              <a:t>VampireFacial.com/members/wp-login.php</a:t>
            </a:r>
          </a:p>
          <a:p>
            <a:pPr/>
            <a:r>
              <a:rPr u="sng">
                <a:solidFill>
                  <a:schemeClr val="accent1"/>
                </a:solidFill>
                <a:hlinkClick r:id="rId6" invalidUrl="" action="" tgtFrame="" tooltip="" history="1" highlightClick="0" endSnd="0"/>
              </a:rPr>
              <a:t>PriapusShot.com/members/wp-login.php</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prstGeom prst="rect">
            <a:avLst/>
          </a:prstGeom>
        </p:spPr>
        <p:txBody>
          <a:bodyPr/>
          <a:lstStyle/>
          <a:p>
            <a:pPr/>
            <a:r>
              <a:t>The 3 things…</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title"/>
          </p:nvPr>
        </p:nvSpPr>
        <p:spPr>
          <a:prstGeom prst="rect">
            <a:avLst/>
          </a:prstGeom>
        </p:spPr>
        <p:txBody>
          <a:bodyPr/>
          <a:lstStyle/>
          <a:p>
            <a:pPr/>
            <a:r>
              <a:t>1. Make a Video</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body" idx="13"/>
          </p:nvPr>
        </p:nvSpPr>
        <p:spPr>
          <a:prstGeom prst="rect">
            <a:avLst/>
          </a:prstGeom>
        </p:spPr>
        <p:txBody>
          <a:bodyPr/>
          <a:lstStyle/>
          <a:p>
            <a:pPr/>
            <a:r>
              <a:t>1. Make a video</a:t>
            </a:r>
          </a:p>
        </p:txBody>
      </p:sp>
      <p:pic>
        <p:nvPicPr>
          <p:cNvPr id="189" name="186445883_1467x1619.jpeg"/>
          <p:cNvPicPr>
            <a:picLocks noChangeAspect="1"/>
          </p:cNvPicPr>
          <p:nvPr>
            <p:ph type="pic" idx="14"/>
          </p:nvPr>
        </p:nvPicPr>
        <p:blipFill>
          <a:blip r:embed="rId2">
            <a:extLst/>
          </a:blip>
          <a:srcRect l="5998" t="3863" r="20313" b="1236"/>
          <a:stretch>
            <a:fillRect/>
          </a:stretch>
        </p:blipFill>
        <p:spPr>
          <a:prstGeom prst="rect">
            <a:avLst/>
          </a:prstGeom>
        </p:spPr>
      </p:pic>
      <p:sp>
        <p:nvSpPr>
          <p:cNvPr id="190" name="Shape 190"/>
          <p:cNvSpPr/>
          <p:nvPr>
            <p:ph type="title"/>
          </p:nvPr>
        </p:nvSpPr>
        <p:spPr>
          <a:prstGeom prst="rect">
            <a:avLst/>
          </a:prstGeom>
        </p:spPr>
        <p:txBody>
          <a:bodyPr/>
          <a:lstStyle>
            <a:lvl1pPr defTabSz="467359">
              <a:spcBef>
                <a:spcPts val="2200"/>
              </a:spcBef>
              <a:defRPr sz="4800"/>
            </a:lvl1pPr>
          </a:lstStyle>
          <a:p>
            <a:pPr/>
            <a:r>
              <a:t>Reasons</a:t>
            </a:r>
          </a:p>
        </p:txBody>
      </p:sp>
      <p:sp>
        <p:nvSpPr>
          <p:cNvPr id="191" name="Shape 191"/>
          <p:cNvSpPr/>
          <p:nvPr>
            <p:ph type="body" sz="half" idx="1"/>
          </p:nvPr>
        </p:nvSpPr>
        <p:spPr>
          <a:prstGeom prst="rect">
            <a:avLst/>
          </a:prstGeom>
        </p:spPr>
        <p:txBody>
          <a:bodyPr/>
          <a:lstStyle/>
          <a:p>
            <a:pPr marL="368934" indent="-368934" defTabSz="484886">
              <a:spcBef>
                <a:spcPts val="2300"/>
              </a:spcBef>
              <a:defRPr sz="2324"/>
            </a:pPr>
            <a:r>
              <a:t>If you answer a question, you’ll relieve the curiosity and they will decide to not have it (they won’t go research on the internet).</a:t>
            </a:r>
          </a:p>
          <a:p>
            <a:pPr marL="368934" indent="-368934" defTabSz="484886">
              <a:spcBef>
                <a:spcPts val="2300"/>
              </a:spcBef>
              <a:defRPr sz="2324"/>
            </a:pPr>
            <a:r>
              <a:t>You’ll get frustrated because most will not do and you’ll get exhausted.</a:t>
            </a:r>
          </a:p>
          <a:p>
            <a:pPr marL="368934" indent="-368934" defTabSz="484886">
              <a:spcBef>
                <a:spcPts val="2300"/>
              </a:spcBef>
              <a:defRPr sz="2324"/>
            </a:pPr>
            <a:r>
              <a:t>Most that call from the video WILL be likely to do (they will already know about the procedure and know about you).</a:t>
            </a:r>
          </a:p>
          <a:p>
            <a:pPr marL="368934" indent="-368934" defTabSz="484886">
              <a:spcBef>
                <a:spcPts val="2300"/>
              </a:spcBef>
              <a:defRPr sz="2324"/>
            </a:pPr>
            <a:r>
              <a:t>Will connect with people you do not know.</a:t>
            </a:r>
          </a:p>
          <a:p>
            <a:pPr marL="368934" indent="-368934" defTabSz="484886">
              <a:spcBef>
                <a:spcPts val="2300"/>
              </a:spcBef>
              <a:defRPr sz="2324"/>
            </a:pPr>
            <a:r>
              <a:t>Keeps people on your website longer and great for search engines.</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body" idx="13"/>
          </p:nvPr>
        </p:nvSpPr>
        <p:spPr>
          <a:prstGeom prst="rect">
            <a:avLst/>
          </a:prstGeom>
        </p:spPr>
        <p:txBody>
          <a:bodyPr/>
          <a:lstStyle/>
          <a:p>
            <a:pPr/>
            <a:r>
              <a:t>1. Make a video</a:t>
            </a:r>
          </a:p>
        </p:txBody>
      </p:sp>
      <p:sp>
        <p:nvSpPr>
          <p:cNvPr id="194" name="Shape 194"/>
          <p:cNvSpPr/>
          <p:nvPr>
            <p:ph type="title"/>
          </p:nvPr>
        </p:nvSpPr>
        <p:spPr>
          <a:prstGeom prst="rect">
            <a:avLst/>
          </a:prstGeom>
        </p:spPr>
        <p:txBody>
          <a:bodyPr/>
          <a:lstStyle>
            <a:lvl1pPr defTabSz="467359">
              <a:spcBef>
                <a:spcPts val="2200"/>
              </a:spcBef>
              <a:defRPr sz="4800"/>
            </a:lvl1pPr>
          </a:lstStyle>
          <a:p>
            <a:pPr/>
            <a:r>
              <a:t>Why not make a video</a:t>
            </a:r>
          </a:p>
        </p:txBody>
      </p:sp>
      <p:sp>
        <p:nvSpPr>
          <p:cNvPr id="195" name="Shape 195"/>
          <p:cNvSpPr/>
          <p:nvPr>
            <p:ph type="body" idx="1"/>
          </p:nvPr>
        </p:nvSpPr>
        <p:spPr>
          <a:prstGeom prst="rect">
            <a:avLst/>
          </a:prstGeom>
        </p:spPr>
        <p:txBody>
          <a:bodyPr/>
          <a:lstStyle/>
          <a:p>
            <a:pPr/>
            <a:r>
              <a:t>You’re afraid of being criticized.</a:t>
            </a:r>
          </a:p>
          <a:p>
            <a:pPr/>
            <a:r>
              <a:t>Costs too much money.</a:t>
            </a:r>
          </a:p>
          <a:p>
            <a:pPr/>
            <a:r>
              <a:t>Don’t have the staff to do (or equipment).</a:t>
            </a:r>
          </a:p>
          <a:p>
            <a:pPr/>
            <a:r>
              <a:t>Not dress properly </a:t>
            </a:r>
          </a:p>
          <a:p>
            <a:pPr/>
            <a:r>
              <a:t>Accent (speech) not proper.</a:t>
            </a:r>
          </a:p>
          <a:p>
            <a:pPr/>
            <a:r>
              <a:t>Not sure what to say.</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